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2" r:id="rId4"/>
    <p:sldId id="261" r:id="rId5"/>
    <p:sldId id="273" r:id="rId6"/>
    <p:sldId id="262" r:id="rId7"/>
    <p:sldId id="286" r:id="rId8"/>
    <p:sldId id="282" r:id="rId9"/>
    <p:sldId id="275" r:id="rId10"/>
    <p:sldId id="276" r:id="rId11"/>
    <p:sldId id="287" r:id="rId12"/>
    <p:sldId id="28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50E5D-A476-4156-8349-C3170585B123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EA943-F8E2-4B12-B311-F0115C79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00A9-25A5-C15F-735F-109319C9D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44152-77FD-D15A-DA04-DAE5775B7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1C41-2731-F6A2-BEF3-C731CBD8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D3B5-2A72-6E03-E084-516A2D43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01FDB-D484-A3E9-67E2-412FC20F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5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1054-3440-85FA-A926-80B70C92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9D695-4838-A45E-16AD-2C7D24748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B6760-C520-2E66-E9A6-8D318698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B0666-7564-CBDD-B0D8-D8ADFFBA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BB0D8-52A5-7C52-1D46-CCE1C5DB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2C6B1-1A87-DB92-1D9D-B4A912151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73F04-B859-B6C6-5EA6-406116C01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9AF8-9448-260E-8085-D8B05AC3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1AC27-C801-34B0-E80D-2BF1FDD0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F7CF0-D341-AD76-43D9-B26E9C23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72D9-C7B9-BBCB-756F-BE93202D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9906-4F6E-0D05-70E3-831D45EB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D6EBF-BB43-2560-3854-7F814364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4A18-FB3D-5623-9766-D8BB3140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460BF-6436-46D2-FD8D-3F83E666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54FE-4A44-D55B-79C2-F7AB6ED8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88E33-E332-EF8F-3ED4-B48C83513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3ECF5-24E5-C01B-BA76-E1083BBB6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AD48-42A3-CBE9-32B9-57D8AC3F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58BE1-35B6-299B-82F3-BBFEC02D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3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6A0B-65AE-24AC-922C-2BA882CB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46F72-1DD4-06FE-1393-78F527174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3AE42-F427-F5DC-DF38-9769B00F3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D0D6A-E57D-69C4-D235-ADB835F5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DDDD0-9AB9-3E16-7168-04A46E50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CC38E-EBBA-38CC-807D-791A42E4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5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3A2A-5439-FCCD-64E4-EFBC0A0D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230FD-B106-6D17-232B-E15F013D5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D4AF0-2CDB-891E-FEFD-B4BA8CC77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19823-3788-2A85-20E0-21C238D18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BB356-D192-810E-43A6-687E20907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E537-CA27-144E-36BA-596711C8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EE801-88C4-D2D6-F513-3FBC5510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BFF49-7B9B-6026-1264-103748FF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161B-42D6-C7F6-2180-55B4BDD4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A905A-478E-2CBD-405F-8A9EF5AA5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07155-849E-5527-78EE-D0F20949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7DFA3-B95A-D9D6-1FFA-D2BF44DD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42EC8-74A0-7A0F-9F16-10B46122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02DC4-9571-5BBD-B183-1558E0D3C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C0796-AD10-578B-C639-08DAA8D3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7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B157-2EF6-5DC8-6A27-EE0385C3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6A16D-05FB-3D68-EB6F-7E03EE9CF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DDFB9-E51B-FE7D-81B9-DFF6441D7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6BF9A-AE99-97EA-00C4-57B6FC81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7F34E-F5CF-6CBF-FD5C-2A51CF0F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AC9AE-8BE7-0F9F-1FB0-8CEDB886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5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57B3-3FF6-9CDD-9484-B056351B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BFB82-3FB2-95F6-A34D-13779C4C2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6112C-1502-6C54-05FD-CA25FF2CE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9E3C5-E548-D244-1045-F4990B1A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DAAA8-9CB8-100B-6D2D-7F7185B7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242F6-36AC-A196-6DE9-A4DB5103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2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68C66-570F-E92A-613F-9DB8FC2A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C297D-BF0B-0990-6999-E269F850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2CE4-33E9-4899-E20A-0CC0F78FD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73A79-8FAC-4232-AF80-5F1CBD70AF8E}" type="datetimeFigureOut">
              <a:rPr lang="en-US" smtClean="0"/>
              <a:t>19/01/2024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C8AA0-ED48-15B9-4CF5-5F632407F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AF6D-0B25-137A-2AB4-AB128B044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C075E-00E1-BBB0-5C77-339B9A7F9656}"/>
              </a:ext>
            </a:extLst>
          </p:cNvPr>
          <p:cNvCxnSpPr/>
          <p:nvPr/>
        </p:nvCxnSpPr>
        <p:spPr>
          <a:xfrm>
            <a:off x="3431356" y="65044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451F8-723C-4FC0-42E5-1BE016897C21}"/>
              </a:ext>
            </a:extLst>
          </p:cNvPr>
          <p:cNvCxnSpPr/>
          <p:nvPr/>
        </p:nvCxnSpPr>
        <p:spPr>
          <a:xfrm>
            <a:off x="3516197" y="626096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41;p23">
            <a:extLst>
              <a:ext uri="{FF2B5EF4-FFF2-40B4-BE49-F238E27FC236}">
                <a16:creationId xmlns:a16="http://schemas.microsoft.com/office/drawing/2014/main" id="{DBBD3EF8-0673-FC2C-6513-6DD73A9F320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31356" y="3655243"/>
            <a:ext cx="7626600" cy="11822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nton" pitchFamily="2" charset="0"/>
                <a:cs typeface="Arial" panose="020B0604020202020204" pitchFamily="34" charset="0"/>
              </a:rPr>
              <a:t>SMART QUESTION</a:t>
            </a:r>
            <a:endParaRPr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nton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96889-5299-824F-6EF7-5AC0D7E5ECE8}"/>
              </a:ext>
            </a:extLst>
          </p:cNvPr>
          <p:cNvSpPr txBox="1"/>
          <p:nvPr/>
        </p:nvSpPr>
        <p:spPr>
          <a:xfrm>
            <a:off x="3516197" y="5399534"/>
            <a:ext cx="609442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Huynh Anh Tu</a:t>
            </a:r>
          </a:p>
        </p:txBody>
      </p:sp>
    </p:spTree>
    <p:extLst>
      <p:ext uri="{BB962C8B-B14F-4D97-AF65-F5344CB8AC3E}">
        <p14:creationId xmlns:p14="http://schemas.microsoft.com/office/powerpoint/2010/main" val="363565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A2AF94E5-3769-E4CF-ABE1-E5875007C9A1}"/>
              </a:ext>
            </a:extLst>
          </p:cNvPr>
          <p:cNvSpPr txBox="1">
            <a:spLocks/>
          </p:cNvSpPr>
          <p:nvPr/>
        </p:nvSpPr>
        <p:spPr>
          <a:xfrm>
            <a:off x="540707" y="649971"/>
            <a:ext cx="10432091" cy="6334812"/>
          </a:xfrm>
          <a:prstGeom prst="rect">
            <a:avLst/>
          </a:prstGeom>
        </p:spPr>
        <p:txBody>
          <a:bodyPr spcFirstLastPara="1" vert="horz" wrap="square" lIns="91425" tIns="91425" rIns="91425" bIns="91425" numCol="2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Stay to the point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Have just enough information to ask and know about what you are about to say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Consider the purpose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What will the answer help you achieve?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Compare what you already know and don't know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Do you have a lot of information, or just some small details?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Find confusing spots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Are you sure what you already know?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Looking at the problem from many side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Your question can be answered by looking at the problem from different directions.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Find out ahead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 Do your own research before asking others.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Find the right person to ask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: Make sure you've asked the right person.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1C9750-9A33-AAEE-E985-2A09DF684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8" r="4311"/>
          <a:stretch/>
        </p:blipFill>
        <p:spPr bwMode="auto">
          <a:xfrm>
            <a:off x="7075602" y="0"/>
            <a:ext cx="51163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D23EA00F-7CCC-8BDA-7855-F20AF67A8298}"/>
              </a:ext>
            </a:extLst>
          </p:cNvPr>
          <p:cNvSpPr txBox="1">
            <a:spLocks/>
          </p:cNvSpPr>
          <p:nvPr/>
        </p:nvSpPr>
        <p:spPr>
          <a:xfrm>
            <a:off x="276757" y="126783"/>
            <a:ext cx="7179662" cy="6650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 to ask smart question?</a:t>
            </a:r>
          </a:p>
        </p:txBody>
      </p:sp>
    </p:spTree>
    <p:extLst>
      <p:ext uri="{BB962C8B-B14F-4D97-AF65-F5344CB8AC3E}">
        <p14:creationId xmlns:p14="http://schemas.microsoft.com/office/powerpoint/2010/main" val="178889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A2AF94E5-3769-E4CF-ABE1-E5875007C9A1}"/>
              </a:ext>
            </a:extLst>
          </p:cNvPr>
          <p:cNvSpPr txBox="1">
            <a:spLocks/>
          </p:cNvSpPr>
          <p:nvPr/>
        </p:nvSpPr>
        <p:spPr>
          <a:xfrm>
            <a:off x="6180841" y="792332"/>
            <a:ext cx="5225602" cy="5496305"/>
          </a:xfrm>
          <a:prstGeom prst="rect">
            <a:avLst/>
          </a:prstGeom>
        </p:spPr>
        <p:txBody>
          <a:bodyPr spcFirstLastPara="1" vert="horz" wrap="square" lIns="91425" tIns="91425" rIns="91425" bIns="91425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Ask ambiguous questions</a:t>
            </a:r>
          </a:p>
          <a:p>
            <a:pPr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Ask questions that are too long or complicated</a:t>
            </a:r>
          </a:p>
          <a:p>
            <a:pPr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Ask directional questions</a:t>
            </a:r>
          </a:p>
          <a:p>
            <a:pPr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Ask stressful and annoying questions</a:t>
            </a:r>
          </a:p>
          <a:p>
            <a:pPr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 respect for privacy </a:t>
            </a:r>
          </a:p>
          <a:p>
            <a:pPr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Ask questions that have just been answered</a:t>
            </a:r>
          </a:p>
          <a:p>
            <a:pPr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Ask about something irrelevant</a:t>
            </a:r>
          </a:p>
          <a:p>
            <a:pPr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Ask the wrong person</a:t>
            </a:r>
          </a:p>
          <a:p>
            <a:pPr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D23EA00F-7CCC-8BDA-7855-F20AF67A8298}"/>
              </a:ext>
            </a:extLst>
          </p:cNvPr>
          <p:cNvSpPr txBox="1">
            <a:spLocks/>
          </p:cNvSpPr>
          <p:nvPr/>
        </p:nvSpPr>
        <p:spPr>
          <a:xfrm>
            <a:off x="5555767" y="127263"/>
            <a:ext cx="5369899" cy="6650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Things to avoid !</a:t>
            </a:r>
          </a:p>
        </p:txBody>
      </p:sp>
      <p:pic>
        <p:nvPicPr>
          <p:cNvPr id="2" name="Google Shape;195;p27">
            <a:extLst>
              <a:ext uri="{FF2B5EF4-FFF2-40B4-BE49-F238E27FC236}">
                <a16:creationId xmlns:a16="http://schemas.microsoft.com/office/drawing/2014/main" id="{21577AF2-8DB4-2A95-8117-EC468F47E18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263" b="6263"/>
          <a:stretch/>
        </p:blipFill>
        <p:spPr>
          <a:xfrm>
            <a:off x="0" y="0"/>
            <a:ext cx="5225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3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20BA8AFC-88AF-7267-039F-5E2F68865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726" y="347579"/>
            <a:ext cx="2303159" cy="5727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51762-5260-CDC6-5A83-79F2B0AA9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771"/>
            <a:ext cx="12192000" cy="51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18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C075E-00E1-BBB0-5C77-339B9A7F9656}"/>
              </a:ext>
            </a:extLst>
          </p:cNvPr>
          <p:cNvCxnSpPr/>
          <p:nvPr/>
        </p:nvCxnSpPr>
        <p:spPr>
          <a:xfrm>
            <a:off x="3431356" y="65044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451F8-723C-4FC0-42E5-1BE016897C21}"/>
              </a:ext>
            </a:extLst>
          </p:cNvPr>
          <p:cNvCxnSpPr/>
          <p:nvPr/>
        </p:nvCxnSpPr>
        <p:spPr>
          <a:xfrm>
            <a:off x="3516197" y="626096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311;p35">
            <a:extLst>
              <a:ext uri="{FF2B5EF4-FFF2-40B4-BE49-F238E27FC236}">
                <a16:creationId xmlns:a16="http://schemas.microsoft.com/office/drawing/2014/main" id="{1323DD45-B50E-AFF1-0B18-403C84247BFB}"/>
              </a:ext>
            </a:extLst>
          </p:cNvPr>
          <p:cNvSpPr txBox="1">
            <a:spLocks/>
          </p:cNvSpPr>
          <p:nvPr/>
        </p:nvSpPr>
        <p:spPr>
          <a:xfrm>
            <a:off x="3275450" y="988212"/>
            <a:ext cx="5059800" cy="983700"/>
          </a:xfrm>
          <a:prstGeom prst="rect">
            <a:avLst/>
          </a:prstGeom>
          <a:solidFill>
            <a:srgbClr val="F46524"/>
          </a:solidFill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THANKS!</a:t>
            </a:r>
          </a:p>
        </p:txBody>
      </p:sp>
      <p:sp>
        <p:nvSpPr>
          <p:cNvPr id="9" name="Google Shape;311;p35">
            <a:extLst>
              <a:ext uri="{FF2B5EF4-FFF2-40B4-BE49-F238E27FC236}">
                <a16:creationId xmlns:a16="http://schemas.microsoft.com/office/drawing/2014/main" id="{6F15F040-65DE-5141-672B-07C254BA8B89}"/>
              </a:ext>
            </a:extLst>
          </p:cNvPr>
          <p:cNvSpPr txBox="1">
            <a:spLocks/>
          </p:cNvSpPr>
          <p:nvPr/>
        </p:nvSpPr>
        <p:spPr>
          <a:xfrm>
            <a:off x="3431356" y="2445300"/>
            <a:ext cx="5059800" cy="9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Have a nice day!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A0B145-6E1F-D233-29BA-3B84335B926F}"/>
              </a:ext>
            </a:extLst>
          </p:cNvPr>
          <p:cNvCxnSpPr>
            <a:cxnSpLocks/>
          </p:cNvCxnSpPr>
          <p:nvPr/>
        </p:nvCxnSpPr>
        <p:spPr>
          <a:xfrm flipV="1">
            <a:off x="3431356" y="2445300"/>
            <a:ext cx="3340919" cy="3132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13;p35">
            <a:extLst>
              <a:ext uri="{FF2B5EF4-FFF2-40B4-BE49-F238E27FC236}">
                <a16:creationId xmlns:a16="http://schemas.microsoft.com/office/drawing/2014/main" id="{A7CCB198-A9D3-DB44-A6FC-A587BB12F339}"/>
              </a:ext>
            </a:extLst>
          </p:cNvPr>
          <p:cNvSpPr txBox="1"/>
          <p:nvPr/>
        </p:nvSpPr>
        <p:spPr>
          <a:xfrm>
            <a:off x="3516197" y="4628489"/>
            <a:ext cx="4260916" cy="157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Huynh Anh Tu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Phone</a:t>
            </a:r>
            <a:r>
              <a:rPr lang="en-US" sz="1600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: +84 929455098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Email</a:t>
            </a:r>
            <a:r>
              <a:rPr lang="en-US" sz="1600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: anhtu18042004@gmail.com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Barlow"/>
              <a:cs typeface="Arial" panose="020B0604020202020204" pitchFamily="3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502600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uốn sách có tên, &quot;Made To Stick,&quot; được đặt dựng đứng">
            <a:extLst>
              <a:ext uri="{FF2B5EF4-FFF2-40B4-BE49-F238E27FC236}">
                <a16:creationId xmlns:a16="http://schemas.microsoft.com/office/drawing/2014/main" id="{534CFD83-58D4-2850-5EFF-C6287174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595" y="4422007"/>
            <a:ext cx="1780405" cy="232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1;p25">
            <a:extLst>
              <a:ext uri="{FF2B5EF4-FFF2-40B4-BE49-F238E27FC236}">
                <a16:creationId xmlns:a16="http://schemas.microsoft.com/office/drawing/2014/main" id="{08389800-2AC4-33FD-E1ED-301C2A2E4C5C}"/>
              </a:ext>
            </a:extLst>
          </p:cNvPr>
          <p:cNvSpPr txBox="1">
            <a:spLocks/>
          </p:cNvSpPr>
          <p:nvPr/>
        </p:nvSpPr>
        <p:spPr>
          <a:xfrm>
            <a:off x="430802" y="430136"/>
            <a:ext cx="391495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F4652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SMART QUESTION</a:t>
            </a:r>
          </a:p>
        </p:txBody>
      </p:sp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4D1D22DE-38C5-6088-9C30-69A1CB80DD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619" y="1358220"/>
            <a:ext cx="9888542" cy="4518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01. What is smart question?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02. Why are smart question important?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03. When to ask smart question?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04.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apply it on my daily basis/work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9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7C4B55FB-C81A-BAB6-7DA5-44A56D1A9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85" y="353202"/>
            <a:ext cx="7220756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01. </a:t>
            </a:r>
            <a: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is smart question ?</a:t>
            </a:r>
            <a:b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sz="4000" b="1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21033-A1F4-6947-17EC-3EE0CB6EE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813"/>
            <a:ext cx="10986022" cy="41040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4040DB-3A66-63A1-2AF7-DE61E4188EB4}"/>
              </a:ext>
            </a:extLst>
          </p:cNvPr>
          <p:cNvSpPr/>
          <p:nvPr/>
        </p:nvSpPr>
        <p:spPr>
          <a:xfrm>
            <a:off x="4139938" y="4779389"/>
            <a:ext cx="3929406" cy="1193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5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84FD479-3925-CA68-7814-FBE2A5D14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22"/>
          <a:stretch/>
        </p:blipFill>
        <p:spPr bwMode="auto">
          <a:xfrm>
            <a:off x="7532769" y="0"/>
            <a:ext cx="46592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7;p27">
            <a:extLst>
              <a:ext uri="{FF2B5EF4-FFF2-40B4-BE49-F238E27FC236}">
                <a16:creationId xmlns:a16="http://schemas.microsoft.com/office/drawing/2014/main" id="{AE5DBFF5-71B4-2B37-31DD-7923D4D2E9CE}"/>
              </a:ext>
            </a:extLst>
          </p:cNvPr>
          <p:cNvSpPr txBox="1">
            <a:spLocks/>
          </p:cNvSpPr>
          <p:nvPr/>
        </p:nvSpPr>
        <p:spPr>
          <a:xfrm>
            <a:off x="889576" y="1513002"/>
            <a:ext cx="5800173" cy="265738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200000"/>
              </a:lnSpc>
              <a:spcBef>
                <a:spcPts val="0"/>
              </a:spcBef>
              <a:buSzPct val="15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Smart questions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are questions that are asked in a clear, accurate, and interactive way. This helps the respondent understand the question clearly and provides accurate and helpful answers to the questioner.</a:t>
            </a:r>
          </a:p>
        </p:txBody>
      </p:sp>
      <p:sp>
        <p:nvSpPr>
          <p:cNvPr id="2" name="Google Shape;196;p27">
            <a:extLst>
              <a:ext uri="{FF2B5EF4-FFF2-40B4-BE49-F238E27FC236}">
                <a16:creationId xmlns:a16="http://schemas.microsoft.com/office/drawing/2014/main" id="{F877ABC6-6FE6-5563-10C5-022163F8EB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85" y="353202"/>
            <a:ext cx="7220756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01. </a:t>
            </a:r>
            <a: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is smart question ?</a:t>
            </a:r>
            <a:b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sz="4000" b="1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82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802AED78-473C-95CE-3617-730AE2E38965}"/>
              </a:ext>
            </a:extLst>
          </p:cNvPr>
          <p:cNvSpPr txBox="1">
            <a:spLocks/>
          </p:cNvSpPr>
          <p:nvPr/>
        </p:nvSpPr>
        <p:spPr>
          <a:xfrm>
            <a:off x="606467" y="680539"/>
            <a:ext cx="9951554" cy="77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02. Why are smart question important?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9A9D73-4AD7-CC72-A286-E93755A68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2"/>
          <a:stretch/>
        </p:blipFill>
        <p:spPr>
          <a:xfrm>
            <a:off x="0" y="2564090"/>
            <a:ext cx="10789830" cy="295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1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D41B5D3-BAFC-7847-3590-182A5962F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2" r="23895"/>
          <a:stretch/>
        </p:blipFill>
        <p:spPr bwMode="auto">
          <a:xfrm>
            <a:off x="0" y="0"/>
            <a:ext cx="4958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9;p30">
            <a:extLst>
              <a:ext uri="{FF2B5EF4-FFF2-40B4-BE49-F238E27FC236}">
                <a16:creationId xmlns:a16="http://schemas.microsoft.com/office/drawing/2014/main" id="{2A0AEF88-59F9-8BDE-4A1A-56239DD288E3}"/>
              </a:ext>
            </a:extLst>
          </p:cNvPr>
          <p:cNvSpPr txBox="1">
            <a:spLocks/>
          </p:cNvSpPr>
          <p:nvPr/>
        </p:nvSpPr>
        <p:spPr>
          <a:xfrm>
            <a:off x="6196554" y="1634162"/>
            <a:ext cx="4804525" cy="454039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Things we're going to get: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Gain valuable insights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Making informed decisions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Promotes learning and knowledge acquisition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Expands job proficiency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Have a clear view of the problem</a:t>
            </a:r>
          </a:p>
          <a:p>
            <a:pPr marL="524511" lvl="1" indent="0">
              <a:lnSpc>
                <a:spcPct val="200000"/>
              </a:lnSpc>
              <a:spcBef>
                <a:spcPts val="0"/>
              </a:spcBef>
              <a:buSzPts val="1100"/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Google Shape;196;p27">
            <a:extLst>
              <a:ext uri="{FF2B5EF4-FFF2-40B4-BE49-F238E27FC236}">
                <a16:creationId xmlns:a16="http://schemas.microsoft.com/office/drawing/2014/main" id="{BB6AA57A-6EF4-4C34-E0E6-A950E038FFC0}"/>
              </a:ext>
            </a:extLst>
          </p:cNvPr>
          <p:cNvSpPr txBox="1">
            <a:spLocks/>
          </p:cNvSpPr>
          <p:nvPr/>
        </p:nvSpPr>
        <p:spPr>
          <a:xfrm>
            <a:off x="5810063" y="105504"/>
            <a:ext cx="5822613" cy="77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02. Why are smart question important?</a:t>
            </a:r>
          </a:p>
        </p:txBody>
      </p:sp>
    </p:spTree>
    <p:extLst>
      <p:ext uri="{BB962C8B-B14F-4D97-AF65-F5344CB8AC3E}">
        <p14:creationId xmlns:p14="http://schemas.microsoft.com/office/powerpoint/2010/main" val="209136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FF8E483E-75FA-51D7-817C-661B2B9AA4F8}"/>
              </a:ext>
            </a:extLst>
          </p:cNvPr>
          <p:cNvSpPr txBox="1">
            <a:spLocks/>
          </p:cNvSpPr>
          <p:nvPr/>
        </p:nvSpPr>
        <p:spPr>
          <a:xfrm>
            <a:off x="549907" y="389695"/>
            <a:ext cx="9951554" cy="77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03. When to ask smart question?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CD5E8-739D-8845-D29E-D2F8736B9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22" y="2455960"/>
            <a:ext cx="10975078" cy="27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3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DBA25A80-088D-CCBC-5815-4C761F502068}"/>
              </a:ext>
            </a:extLst>
          </p:cNvPr>
          <p:cNvSpPr txBox="1">
            <a:spLocks/>
          </p:cNvSpPr>
          <p:nvPr/>
        </p:nvSpPr>
        <p:spPr>
          <a:xfrm>
            <a:off x="765561" y="1672417"/>
            <a:ext cx="5405854" cy="46058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Problem solving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Find ways to ask smart questions to solve problems.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Learning and education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Ask smart questions to acquire more knowledge.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Leadership and management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Ask smart questions to persuade employees.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Decision making: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Ask smart questions to ensure the right decisions are made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Strategic planning: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Ask smart questions to analyze a clear plan.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42656D-068E-6AD7-4EF0-A21FC036B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9" r="27856"/>
          <a:stretch/>
        </p:blipFill>
        <p:spPr bwMode="auto">
          <a:xfrm>
            <a:off x="7286926" y="0"/>
            <a:ext cx="49050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96;p27">
            <a:extLst>
              <a:ext uri="{FF2B5EF4-FFF2-40B4-BE49-F238E27FC236}">
                <a16:creationId xmlns:a16="http://schemas.microsoft.com/office/drawing/2014/main" id="{6B3B7F5F-E865-9B09-12C3-F86CC82B34B4}"/>
              </a:ext>
            </a:extLst>
          </p:cNvPr>
          <p:cNvSpPr txBox="1">
            <a:spLocks/>
          </p:cNvSpPr>
          <p:nvPr/>
        </p:nvSpPr>
        <p:spPr>
          <a:xfrm>
            <a:off x="842138" y="135172"/>
            <a:ext cx="4581411" cy="77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03. When to ask smart question?</a:t>
            </a:r>
          </a:p>
        </p:txBody>
      </p:sp>
    </p:spTree>
    <p:extLst>
      <p:ext uri="{BB962C8B-B14F-4D97-AF65-F5344CB8AC3E}">
        <p14:creationId xmlns:p14="http://schemas.microsoft.com/office/powerpoint/2010/main" val="159511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B0344A28-1A74-BF91-B62B-B3638667E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379" y="287037"/>
            <a:ext cx="11101213" cy="665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04. How to apply it on my daily basis/work?</a:t>
            </a:r>
            <a:endParaRPr sz="4000" b="1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1B8D7-15BA-2CD2-85CC-FBA31BAA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453" y="1041011"/>
            <a:ext cx="10234547" cy="56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13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422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Anton</vt:lpstr>
      <vt:lpstr>Arial</vt:lpstr>
      <vt:lpstr>Calibri</vt:lpstr>
      <vt:lpstr>Calibri Light</vt:lpstr>
      <vt:lpstr>Wingdings</vt:lpstr>
      <vt:lpstr>Office Theme</vt:lpstr>
      <vt:lpstr>SMART QUESTION</vt:lpstr>
      <vt:lpstr>01. What is smart question? 02. Why are smart question important? 03. When to ask smart question? 04. How to apply it on my daily basis/work?     </vt:lpstr>
      <vt:lpstr>01. What is smart question ? </vt:lpstr>
      <vt:lpstr>01. What is smart question ? </vt:lpstr>
      <vt:lpstr>PowerPoint Presentation</vt:lpstr>
      <vt:lpstr>PowerPoint Presentation</vt:lpstr>
      <vt:lpstr>PowerPoint Presentation</vt:lpstr>
      <vt:lpstr>PowerPoint Presentation</vt:lpstr>
      <vt:lpstr>04. How to apply it on my daily basis/work?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HOW TO LEARN AND LEARN FAST.</dc:title>
  <dc:creator>anhtu18042004@gmail.com</dc:creator>
  <cp:lastModifiedBy>anhtu18042004@gmail.com</cp:lastModifiedBy>
  <cp:revision>94</cp:revision>
  <dcterms:created xsi:type="dcterms:W3CDTF">2024-01-14T07:55:36Z</dcterms:created>
  <dcterms:modified xsi:type="dcterms:W3CDTF">2024-01-18T18:44:41Z</dcterms:modified>
</cp:coreProperties>
</file>